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7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C82C-A25A-406F-8B26-F0FC6B8898D9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2842-F3E7-4173-B821-001C87EC2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C82C-A25A-406F-8B26-F0FC6B8898D9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2842-F3E7-4173-B821-001C87EC2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6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C82C-A25A-406F-8B26-F0FC6B8898D9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2842-F3E7-4173-B821-001C87EC2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1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C82C-A25A-406F-8B26-F0FC6B8898D9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2842-F3E7-4173-B821-001C87EC2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9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C82C-A25A-406F-8B26-F0FC6B8898D9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2842-F3E7-4173-B821-001C87EC2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6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C82C-A25A-406F-8B26-F0FC6B8898D9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2842-F3E7-4173-B821-001C87EC2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7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C82C-A25A-406F-8B26-F0FC6B8898D9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2842-F3E7-4173-B821-001C87EC2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5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C82C-A25A-406F-8B26-F0FC6B8898D9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2842-F3E7-4173-B821-001C87EC2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5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C82C-A25A-406F-8B26-F0FC6B8898D9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2842-F3E7-4173-B821-001C87EC2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C82C-A25A-406F-8B26-F0FC6B8898D9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2842-F3E7-4173-B821-001C87EC2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4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C82C-A25A-406F-8B26-F0FC6B8898D9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2842-F3E7-4173-B821-001C87EC2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2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BC82C-A25A-406F-8B26-F0FC6B8898D9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02842-F3E7-4173-B821-001C87EC2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6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5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44016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Размещение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рекламных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материалов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992888" cy="38884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Постеры, афиши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размещаются организатором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мероприятия из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расчета один постер на каждое среднее общеобразовательное учреждение, муниципальную спортивную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секцию, два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постера на каждое культурно-досуговое учреждение, пять – на высшее учебное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заведение.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Билборды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являются социальной рекламой и размещаются администрацией муниципального образования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расчета 1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билборд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каждые 15 тыс. человек.</a:t>
            </a: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Стикеры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свободно распространяются в местах большого скопления людей (торговые центры,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мфц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налоговая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инспекция, учреждения социальной защиты населения, здравоохранения и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т.д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).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Баннеры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размещаются 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официальных сайтах администраций МО и на сайтах СМИ. 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49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3"/>
            <a:ext cx="9144000" cy="180020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Примеры использования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официальной эмблемы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9"/>
            <a:ext cx="4104456" cy="309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104456" cy="307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10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72819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Примеры использования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официальной эмблемы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73302"/>
            <a:ext cx="6192688" cy="403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5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Введение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8003232" cy="396044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Концепция информационного сопровождения подготовки и проведения празднования 70-ой годовщины Победы в Великой Отечественной войне в Ханты-Мансийском автономном округе - Югре представляет собой систему информационного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сопровождения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мероприятий, направленных на патриотическое воспитание населения автономного округа.</a:t>
            </a: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Информационное сопровождение направлено на всестороннее, систематическое освещение мероприятий по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проведению празднования 70-ой годовщины Победы в Великой Отечественной войне 1941 - 1945 годов в Ханты-Мансийском автономном округе – Югре через средства массовой информации. </a:t>
            </a: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Информационное обеспечение патриотического воспитания будет осуществляться при активном участии государственных и муниципальных учреждений, а также органов исполнительной власти автономного округа и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местного самоуправления.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ru-RU" dirty="0"/>
          </a:p>
          <a:p>
            <a:pPr>
              <a:buClr>
                <a:srgbClr val="FF0000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7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Цели и задачи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2" cy="42770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Цели</a:t>
            </a:r>
          </a:p>
          <a:p>
            <a:pPr>
              <a:buClr>
                <a:srgbClr val="C00000"/>
              </a:buClr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единого информационно-культурного пространства по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проведению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празднования 70-ой годовщины Победы в Великой Отечественной войне в Ханты-Мансийском автономном округе – Югре.</a:t>
            </a:r>
          </a:p>
          <a:p>
            <a:pPr>
              <a:buClr>
                <a:srgbClr val="C00000"/>
              </a:buClr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условий для патриотического воспитания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граждан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через освещение мероприятий в средствах массовой информации будет способствовать развитию социальной активности граждан, стимулировать к участию в мероприятиях данной направленности.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</a:p>
          <a:p>
            <a:pPr>
              <a:buClr>
                <a:srgbClr val="C00000"/>
              </a:buClr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единого 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стиля и шаблонов рекламных материалов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празднования 70-й годовщины Победы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 стратегии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информационного сопровождения празднования 70-й годовщины Победы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2852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8003232" cy="36004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Освещение мероприятий патриотической направленности в средствах массовой информации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автономного округа будет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осуществляться в соответствии с планом основных мероприятий по подготовки и проведению празднования 70-ой годовщины Победы в Великой Отечественной войне 1941 - 1945 годов в Ханты-Мансийском автономном округе – Югре, утвержденным распоряжением Правительства Ханты-Мансийского автономного округа – Югры от 28 ноября 2013 года № 618-рп (с изменением от 23 мая 2014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 282-рп), а также медиа-планом, разработанным и утвержденным Департаментом общественных и внешних связей автономного округа-Югры.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6561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Способы информационного сопровождения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6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6561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Способы информационного сопровождения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7992888" cy="4104456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Публикация информационных материалов на официальных окружных и муниципальных интернет-ресурсах;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Публикация информационных материалов в печатных периодических изданиях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автономного округа;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Выпуск сюжетов, репортажей об основных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мероприятий органов власти по подготовке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празднованию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70-ой годовщины Победы 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Великой Отечественной войне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Югре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и прокат в электронных СМИ автономного округа видеороликов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тему «Никто не забыт – ничто не забыто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»;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специальной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рубрики «Одна на всех» в СМИ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Югры;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публикация специальных выпусков печатных СМИ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Югры;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 пресс-конференций с руководством профильных Департаментов, общественных организаций на темы военно-патриотического воспитания граждан, социальной поддержки ветеранов ВОВ и проведения социально-значимых мероприятий для ветеранов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Великой Отечественной войны;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специальных телепрограмм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 подвигах югорчан-фронтовиков, социальной поддержке ветеранов ВОВ и людей, прошедших войну 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окружном телеканале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«Югра»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57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Праздничные мероприятия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География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Муниципальные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Ханты-Мансийского автономного округа 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Югра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Период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проведения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мероприятий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Второе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полугодие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 – первое полугодие 2015 года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Требования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формату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Памятно-мемориальные мероприятия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Тематические, информационно-пропагандистские и культурно-массовые мероприятия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Издательская, выставочная, рекламная деятельность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Продвижение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мероприятий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Поддержка проводимых мероприятий в СМИ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Поддержка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мероприятий в Интернет-среде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Продвижение мероприятий с помощью разработанных рекламных материалов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2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5212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Формирование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единого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образа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1"/>
            <a:ext cx="7920880" cy="377301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единого образа проведения празднования 70-й годовщины Победы в автономном округе достигается путем обязательного использования единого графического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официальной эмблемы празднования 70-й годовщины Победы и интеграция  ее на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различные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носители: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1338" lvl="0" indent="-274638">
              <a:lnSpc>
                <a:spcPct val="170000"/>
              </a:lnSpc>
              <a:spcBef>
                <a:spcPts val="0"/>
              </a:spcBef>
              <a:buClr>
                <a:srgbClr val="C00000"/>
              </a:buClr>
              <a:tabLst>
                <a:tab pos="541338" algn="l"/>
              </a:tabLs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Рекламные материалы (плакаты, баннеры, билборды, стикеры и др.)</a:t>
            </a:r>
          </a:p>
          <a:p>
            <a:pPr marL="541338" lvl="0" indent="-274638">
              <a:lnSpc>
                <a:spcPct val="170000"/>
              </a:lnSpc>
              <a:spcBef>
                <a:spcPts val="0"/>
              </a:spcBef>
              <a:buClr>
                <a:srgbClr val="C00000"/>
              </a:buClr>
              <a:tabLst>
                <a:tab pos="541338" algn="l"/>
              </a:tabLs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Промоодежда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(футболки и кепки)</a:t>
            </a:r>
          </a:p>
          <a:p>
            <a:pPr marL="541338" lvl="0" indent="-274638">
              <a:lnSpc>
                <a:spcPct val="170000"/>
              </a:lnSpc>
              <a:spcBef>
                <a:spcPts val="0"/>
              </a:spcBef>
              <a:buClr>
                <a:srgbClr val="C00000"/>
              </a:buClr>
              <a:tabLst>
                <a:tab pos="541338" algn="l"/>
              </a:tabLs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Флаги, значки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1338" lvl="0" indent="-274638">
              <a:lnSpc>
                <a:spcPct val="170000"/>
              </a:lnSpc>
              <a:spcBef>
                <a:spcPts val="0"/>
              </a:spcBef>
              <a:buClr>
                <a:srgbClr val="C00000"/>
              </a:buClr>
              <a:tabLst>
                <a:tab pos="541338" algn="l"/>
              </a:tabLs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Канцелярские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принадлежности (фирменные бланки, ручки, блокноты, фолдеры)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79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Официальная эмблема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020" y="3364756"/>
            <a:ext cx="2270717" cy="6480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 smtClean="0"/>
              <a:t>Полноцветный </a:t>
            </a:r>
          </a:p>
          <a:p>
            <a:pPr marL="0" indent="0" algn="ctr">
              <a:buNone/>
            </a:pPr>
            <a:r>
              <a:rPr lang="ru-RU" sz="2000" dirty="0" smtClean="0"/>
              <a:t>вариант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60" y="1484784"/>
            <a:ext cx="2112396" cy="187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64" y="1484784"/>
            <a:ext cx="1808671" cy="187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44" y="1484784"/>
            <a:ext cx="1879084" cy="181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498579" y="3364756"/>
            <a:ext cx="2270717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/>
              <a:t>Черно-белый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dirty="0" smtClean="0"/>
              <a:t>вариант</a:t>
            </a:r>
            <a:endParaRPr lang="ru-RU" sz="2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57027" y="3364756"/>
            <a:ext cx="2270717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/>
              <a:t>Одноцветный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dirty="0" smtClean="0"/>
              <a:t>вариант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149080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Эмблема празднования 70-й годовщины Победы в Великой Отечественной войне 1941 – 1945 годов представляет собой многоцветное изображение знака ордена Отечественной войны I степени в обрамлении золотых лавровых ветвей. Между ветвями расположена золотая надпись: «70 ЛЕТ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».</a:t>
            </a: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Эмблему рекомендовано использовать при изготовлении любых рекламных материалов органами исполнительной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власти автономного округа и местного самоуправления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рамках информационного сопровождения праздничных мероприятий.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4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Рекламные 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787208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  <a:t>Рекламные носители</a:t>
            </a:r>
          </a:p>
          <a:p>
            <a:pPr>
              <a:buClr>
                <a:srgbClr val="C00000"/>
              </a:buClr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Постеры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плакаты, афиши).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Формат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А3, А2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Билборды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(щиты). Формат 3х6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м, а также индивидуальные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Стикеры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(наклейки). Формат  А4, А5</a:t>
            </a:r>
          </a:p>
          <a:p>
            <a:pPr>
              <a:buClr>
                <a:srgbClr val="C00000"/>
              </a:buClr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Баннеры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интернет-реклама)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Рекламные баннеры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(газеты, журналы) </a:t>
            </a:r>
          </a:p>
          <a:p>
            <a:pPr marL="0" indent="0">
              <a:buNone/>
            </a:pPr>
            <a:endParaRPr lang="ru-RU" sz="3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Назначения</a:t>
            </a:r>
            <a:endParaRPr lang="ru-RU" sz="3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Постеры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Реклама, направленная 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информирование населения и продвижение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конкретных мероприятий,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проходящих в рамках празднования 70-й годовщины Победы.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Билборды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Социальная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реклама,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направленная на формирование патриотического воспитания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населения автономного округа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Стикеры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(наклейки). Формат  А4,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А5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Социальная реклама, направленная на формирование патриотического воспитания населения автономного округа.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Баннеры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(интернет-реклама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Баннер,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через который пользователи смогут получить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онлайн доступ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актуальным сведениям по наиболее значимым юбилейным мероприятиям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Рекламные баннеры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(газеты, журналы)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Реклама,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направленная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информирование населения и продвижение конкретных мероприятий, проходящих в рамках празднования 70-й годовщины Победы.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532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848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Введение</vt:lpstr>
      <vt:lpstr>Цели и задачи</vt:lpstr>
      <vt:lpstr>Способы информационного сопровождения</vt:lpstr>
      <vt:lpstr>Способы информационного сопровождения</vt:lpstr>
      <vt:lpstr>Праздничные мероприятия</vt:lpstr>
      <vt:lpstr>Формирование единого образа</vt:lpstr>
      <vt:lpstr>Официальная эмблема</vt:lpstr>
      <vt:lpstr>Рекламные материалы</vt:lpstr>
      <vt:lpstr>Размещение  рекламных материалов</vt:lpstr>
      <vt:lpstr>Примеры использования  официальной эмблемы</vt:lpstr>
      <vt:lpstr>Примеры использования  официальной эмблемы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информационного сопровождения подготовки и проведения празднования  70-ой годовщины Победы  в Великой Отечественной войне  в Ханты-Мансийском автономном округе - Югре</dc:title>
  <dc:creator>work</dc:creator>
  <cp:lastModifiedBy>Спиридонова Ольга Александровна</cp:lastModifiedBy>
  <cp:revision>34</cp:revision>
  <cp:lastPrinted>2014-08-11T06:37:00Z</cp:lastPrinted>
  <dcterms:created xsi:type="dcterms:W3CDTF">2014-08-04T11:59:45Z</dcterms:created>
  <dcterms:modified xsi:type="dcterms:W3CDTF">2014-11-11T10:03:19Z</dcterms:modified>
</cp:coreProperties>
</file>