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91" r:id="rId3"/>
    <p:sldId id="285" r:id="rId4"/>
    <p:sldId id="257" r:id="rId5"/>
    <p:sldId id="275" r:id="rId6"/>
    <p:sldId id="292" r:id="rId7"/>
    <p:sldId id="256" r:id="rId8"/>
    <p:sldId id="260" r:id="rId9"/>
    <p:sldId id="261" r:id="rId10"/>
    <p:sldId id="288" r:id="rId11"/>
    <p:sldId id="295" r:id="rId12"/>
    <p:sldId id="293" r:id="rId13"/>
    <p:sldId id="294" r:id="rId14"/>
    <p:sldId id="289" r:id="rId15"/>
    <p:sldId id="290" r:id="rId16"/>
    <p:sldId id="263" r:id="rId17"/>
    <p:sldId id="264" r:id="rId18"/>
    <p:sldId id="287" r:id="rId19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DBF784-A68C-47D8-A0C4-55772DE6D083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274B90-6A8A-4355-9E64-667C768D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416824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ОТРАБОТАННЫМИ БАТАРЕЙКАМИ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СБОРА ОТРАБОТАННЫХ БАТАРЕЕК</a:t>
            </a: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работа\батарейки\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5148064" cy="2895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4812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работа\батарейки\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0" y="692696"/>
            <a:ext cx="6707594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9818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5225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Батарейки – это источник ценных вторичных    материалов, таких как: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Цинк</a:t>
            </a:r>
          </a:p>
          <a:p>
            <a:endParaRPr lang="ru-RU" dirty="0" smtClean="0"/>
          </a:p>
          <a:p>
            <a:r>
              <a:rPr lang="ru-RU" dirty="0" smtClean="0"/>
              <a:t>Марганец</a:t>
            </a:r>
          </a:p>
          <a:p>
            <a:endParaRPr lang="ru-RU" dirty="0" smtClean="0"/>
          </a:p>
          <a:p>
            <a:r>
              <a:rPr lang="ru-RU" dirty="0" smtClean="0"/>
              <a:t>Сталь</a:t>
            </a:r>
          </a:p>
          <a:p>
            <a:endParaRPr lang="ru-RU" dirty="0" smtClean="0"/>
          </a:p>
          <a:p>
            <a:r>
              <a:rPr lang="ru-RU" dirty="0" smtClean="0"/>
              <a:t>Графит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важно перерабатывать батарейки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89079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Переработку батареек можно разделить на 4 этапа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700808"/>
            <a:ext cx="48965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ИЗМЕЛЬЧЕНИЕ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780928"/>
            <a:ext cx="48965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СТАЛИ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789040"/>
            <a:ext cx="48965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МАРГАНЕЦ-ГРАФИТОВОЙ СМЕСИ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4869160"/>
            <a:ext cx="48965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ОТДЕЛЕНИЕ ЦИНКА С ПОМОЩЬЮ ЭЛЕКТРОЛИЗА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63323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Марганецграфитовая</a:t>
            </a:r>
            <a:r>
              <a:rPr lang="ru-RU" dirty="0"/>
              <a:t> смесь содержит в себе оксид марганца, который в дальнейшем используется для производства </a:t>
            </a:r>
            <a:r>
              <a:rPr lang="ru-RU" dirty="0" smtClean="0"/>
              <a:t>керамики</a:t>
            </a:r>
          </a:p>
          <a:p>
            <a:endParaRPr lang="ru-RU" dirty="0" smtClean="0"/>
          </a:p>
          <a:p>
            <a:r>
              <a:rPr lang="ru-RU" dirty="0" smtClean="0"/>
              <a:t>Сталь –для производства деталей у автомобилей</a:t>
            </a:r>
          </a:p>
          <a:p>
            <a:endParaRPr lang="ru-RU" dirty="0" smtClean="0"/>
          </a:p>
          <a:p>
            <a:r>
              <a:rPr lang="ru-RU" dirty="0" smtClean="0"/>
              <a:t>Цинк </a:t>
            </a:r>
            <a:r>
              <a:rPr lang="ru-RU" dirty="0"/>
              <a:t>идет на </a:t>
            </a:r>
            <a:r>
              <a:rPr lang="ru-RU" dirty="0" smtClean="0"/>
              <a:t>производство </a:t>
            </a:r>
            <a:r>
              <a:rPr lang="ru-RU" dirty="0"/>
              <a:t>лакокрасочных </a:t>
            </a:r>
            <a:r>
              <a:rPr lang="ru-RU" dirty="0" smtClean="0"/>
              <a:t>изделий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/>
              <a:t>Если сравнивать батарейки, которые накоплены с обычной рудой, то в таких батарейках содержится порядка 20 % цинка, а в руде 1 </a:t>
            </a:r>
            <a:r>
              <a:rPr lang="ru-RU" dirty="0" smtClean="0"/>
              <a:t>%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/>
              <a:t>ИСПОЛЬЗОВАНИЕ </a:t>
            </a:r>
            <a:r>
              <a:rPr lang="ru-RU" dirty="0" smtClean="0"/>
              <a:t> </a:t>
            </a:r>
            <a:r>
              <a:rPr lang="ru-RU" dirty="0" smtClean="0"/>
              <a:t>ИЗВЛЕКАЕМЫХ КОМПОНЕНТОВ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92272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84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F:\работа\батарейки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ozachenko_OV\Desktop\Опасные отходы\установка контейнеров для отраб. батареек\IMG-20230327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812165" cy="5088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ozachenko_OV\Desktop\Опасные отходы\установка контейнеров для отраб. батареек\IMG-20230327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1" y="1916832"/>
            <a:ext cx="2874464" cy="3832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49726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работа\батарейки\ФЭ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991598" cy="323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19" cy="230425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соответствии с распоряжением </a:t>
            </a:r>
            <a:r>
              <a:rPr lang="ru-RU" sz="1800" dirty="0"/>
              <a:t>Правительства Российской Федерации от 14.11.2019 № 2684-р «Об определении федерального оператора по обращению с отходами I и II классов опасности» федеральное государственное унитарное предприятие «Федеральный экологический оператор» (далее – ФГУП «ФЭО») определено федеральным оператором по обращению с отходами I и II классов опасности на территории Российской </a:t>
            </a:r>
            <a:r>
              <a:rPr lang="ru-RU" sz="1800" dirty="0" smtClean="0"/>
              <a:t>Федерации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04864"/>
            <a:ext cx="7859216" cy="380242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Только твердое убеждение, что человек делает полезную вещь для природы, полезную вещь для экологии поможет достичь нам этих </a:t>
            </a:r>
            <a:r>
              <a:rPr lang="ru-RU" sz="2000" dirty="0" smtClean="0"/>
              <a:t>цифр</a:t>
            </a:r>
            <a:endParaRPr lang="ru-RU" sz="2000" dirty="0"/>
          </a:p>
          <a:p>
            <a:pPr marL="109728" indent="0" algn="just">
              <a:buNone/>
            </a:pP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Помните! Защита экологии нашего города – это наше совместное дело!</a:t>
            </a:r>
          </a:p>
          <a:p>
            <a:pPr algn="just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48872" cy="135416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 указу Президента  до 2030 года 60 % батареек должно быть направлено на переработку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76672"/>
            <a:ext cx="7526965" cy="5645224"/>
          </a:xfrm>
        </p:spPr>
      </p:pic>
    </p:spTree>
    <p:extLst>
      <p:ext uri="{BB962C8B-B14F-4D97-AF65-F5344CB8AC3E}">
        <p14:creationId xmlns="" xmlns:p14="http://schemas.microsoft.com/office/powerpoint/2010/main" val="1634697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«Вольтов столб»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портативный элемент появился больше 200 лет назад</a:t>
            </a:r>
            <a:endParaRPr lang="ru-RU" dirty="0"/>
          </a:p>
        </p:txBody>
      </p:sp>
      <p:pic>
        <p:nvPicPr>
          <p:cNvPr id="1026" name="Picture 2" descr="F:\работа\батарейки\вольтов стол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68" y="1340950"/>
            <a:ext cx="3502451" cy="481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11560" y="2924943"/>
            <a:ext cx="3312368" cy="936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3228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Солевая батарейка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работа\батарейки\солевая батарей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6745"/>
            <a:ext cx="7139136" cy="5387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99408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35416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cap="small" dirty="0" smtClean="0">
                <a:solidFill>
                  <a:schemeClr val="accent2"/>
                </a:solidFill>
              </a:rPr>
              <a:t>ЩЕЛОЧНАЯ БАТАРЕЙКА</a:t>
            </a:r>
            <a:endParaRPr lang="ru-RU" sz="2400" cap="small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F:\работа\батарейки\щелочные батаре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8" y="1664970"/>
            <a:ext cx="7056670" cy="4356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\батарейки\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8565"/>
            <a:ext cx="6809289" cy="385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35416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cap="small" dirty="0" smtClean="0">
                <a:solidFill>
                  <a:schemeClr val="accent2"/>
                </a:solidFill>
              </a:rPr>
              <a:t>ЧТО ЗНАЧИТ БАТАРЕЙКА СЕЛА? РАЗРЯДИЛАСЬ?</a:t>
            </a:r>
            <a:endParaRPr lang="ru-RU" sz="2400" cap="smal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\батарейки\ПРОТЕК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24000"/>
            <a:ext cx="62865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19582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38024"/>
            <a:ext cx="712656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работа\батарейки\Снимок-экрана-2020-03-16-в-11.01.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3151"/>
            <a:ext cx="5620470" cy="5790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работа\батарейки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1499"/>
            <a:ext cx="6696744" cy="5357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работа\батарейки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7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2882</TotalTime>
  <Words>222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ОБРАЩЕНИЕ С ОТРАБОТАННЫМИ БАТАРЕЙКАМИ   НЕОБХОДИМОСТЬ СБОРА ОТРАБОТАННЫХ БАТАРЕЕК</vt:lpstr>
      <vt:lpstr>Первый портативный элемент появился больше 200 лет назад</vt:lpstr>
      <vt:lpstr>Солевая батарейка</vt:lpstr>
      <vt:lpstr>ЩЕЛОЧНАЯ БАТАРЕЙКА</vt:lpstr>
      <vt:lpstr>ЧТО ЗНАЧИТ БАТАРЕЙКА СЕЛА? РАЗРЯДИЛАСЬ?</vt:lpstr>
      <vt:lpstr>Слайд 6</vt:lpstr>
      <vt:lpstr>   </vt:lpstr>
      <vt:lpstr>Слайд 8</vt:lpstr>
      <vt:lpstr>Слайд 9</vt:lpstr>
      <vt:lpstr>Слайд 10</vt:lpstr>
      <vt:lpstr>Почему важно перерабатывать батарейки</vt:lpstr>
      <vt:lpstr>Переработку батареек можно разделить на 4 этапа </vt:lpstr>
      <vt:lpstr> ИСПОЛЬЗОВАНИЕ  ИЗВЛЕКАЕМЫХ КОМПОНЕНТОВ</vt:lpstr>
      <vt:lpstr>Слайд 14</vt:lpstr>
      <vt:lpstr>Слайд 15</vt:lpstr>
      <vt:lpstr>В соответствии с распоряжением Правительства Российской Федерации от 14.11.2019 № 2684-р «Об определении федерального оператора по обращению с отходами I и II классов опасности» федеральное государственное унитарное предприятие «Федеральный экологический оператор» (далее – ФГУП «ФЭО») определено федеральным оператором по обращению с отходами I и II классов опасности на территории Российской Федерации</vt:lpstr>
      <vt:lpstr>По указу Президента  до 2030 года 60 % батареек должно быть направлено на переработку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Правоспособность и дееспособность граждан</dc:title>
  <dc:creator>m</dc:creator>
  <cp:lastModifiedBy>HP</cp:lastModifiedBy>
  <cp:revision>111</cp:revision>
  <cp:lastPrinted>2021-03-17T07:39:13Z</cp:lastPrinted>
  <dcterms:created xsi:type="dcterms:W3CDTF">2015-02-18T20:01:07Z</dcterms:created>
  <dcterms:modified xsi:type="dcterms:W3CDTF">2023-04-10T02:59:38Z</dcterms:modified>
</cp:coreProperties>
</file>