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3" r:id="rId6"/>
    <p:sldId id="262" r:id="rId7"/>
    <p:sldId id="265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10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E3283F-42F4-4D87-A84B-96E4CC2973A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10B31-23DD-4722-AC66-C2BF9962A7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181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10B31-23DD-4722-AC66-C2BF9962A7A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514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C7E1-43B2-4D96-824E-4C7805A99DE3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57894-A75F-405C-B36B-3FA82EE12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227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C7E1-43B2-4D96-824E-4C7805A99DE3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57894-A75F-405C-B36B-3FA82EE12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350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C7E1-43B2-4D96-824E-4C7805A99DE3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57894-A75F-405C-B36B-3FA82EE12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51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C7E1-43B2-4D96-824E-4C7805A99DE3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57894-A75F-405C-B36B-3FA82EE12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52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C7E1-43B2-4D96-824E-4C7805A99DE3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57894-A75F-405C-B36B-3FA82EE12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376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C7E1-43B2-4D96-824E-4C7805A99DE3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57894-A75F-405C-B36B-3FA82EE12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951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C7E1-43B2-4D96-824E-4C7805A99DE3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57894-A75F-405C-B36B-3FA82EE12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205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C7E1-43B2-4D96-824E-4C7805A99DE3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57894-A75F-405C-B36B-3FA82EE12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700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C7E1-43B2-4D96-824E-4C7805A99DE3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57894-A75F-405C-B36B-3FA82EE12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594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C7E1-43B2-4D96-824E-4C7805A99DE3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57894-A75F-405C-B36B-3FA82EE12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158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C7E1-43B2-4D96-824E-4C7805A99DE3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57894-A75F-405C-B36B-3FA82EE12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828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CC7E1-43B2-4D96-824E-4C7805A99DE3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57894-A75F-405C-B36B-3FA82EE124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719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ТЕРРИТОРИАЛЬНАЯ ИНФОРМАЦИОННАЯ СИСТЕМА ЮГРЫ</a:t>
            </a:r>
            <a:b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АИС «ЕДИНАЯ ИНФОРМАЦИОННАЯ БАЗА ДОМАШНИХ ЖИВОТНЫХ И ЖИВОТНЫХ БЕЗ ВЛАДЕЛЬЦЕВ» </a:t>
            </a:r>
            <a:b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(АИС «Домашние животные»)</a:t>
            </a:r>
            <a:b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2870" r="303" b="18803"/>
          <a:stretch/>
        </p:blipFill>
        <p:spPr>
          <a:xfrm>
            <a:off x="69717" y="1992480"/>
            <a:ext cx="12052566" cy="46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39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873456" y="818866"/>
            <a:ext cx="10276765" cy="535809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АИС «Домашние животные»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предназначена для формирования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ведения единого цифрового информационного ресурса данных о домашних животных на территории Ханты-Мансийского автономного округа - Югры (включая данные о домашних животных без владельцев) в части сведений об 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идентификации домашнего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животного, статусе (наличии владельца), совокупности ветеринарных мероприятий, выполняемых в течении жизни домашнего животного, а также мероприятий по домашним животным без владельцев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39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4503" y="295422"/>
            <a:ext cx="107416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АИС «Домашние животные»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6"/>
          <a:stretch/>
        </p:blipFill>
        <p:spPr>
          <a:xfrm>
            <a:off x="820781" y="880197"/>
            <a:ext cx="10433212" cy="5860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93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62051" y="4110052"/>
            <a:ext cx="73522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1171238" cy="86910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АИС «Домашние животные»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724" y="1698052"/>
            <a:ext cx="6432000" cy="482400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236589" y="1234233"/>
            <a:ext cx="4867674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92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специалиста органов местного</a:t>
            </a:r>
          </a:p>
          <a:p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самоуправления;</a:t>
            </a:r>
          </a:p>
          <a:p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специалиста БУ «Ветеринарный центр»;</a:t>
            </a:r>
          </a:p>
          <a:p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представителя НКО;</a:t>
            </a:r>
          </a:p>
          <a:p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представителей предприятий,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осуществляющих деятельность по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отлову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содержанию животных без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владельцев;</a:t>
            </a:r>
          </a:p>
          <a:p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представителей юридических лиц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индивидуальных предпринимателей, занимающихся деятельностью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ветеринарии,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работающих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сфере продажи товаров и оказания услуг для домашних 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животных;</a:t>
            </a:r>
          </a:p>
          <a:p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специалистов Ветслужбы Югры.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593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даст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АИС «Домашние животные»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населению Югры?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97095"/>
          </a:xfrm>
        </p:spPr>
        <p:txBody>
          <a:bodyPr>
            <a:normAutofit fontScale="92500" lnSpcReduction="20000"/>
          </a:bodyPr>
          <a:lstStyle/>
          <a:p>
            <a:pPr algn="just">
              <a:buFontTx/>
              <a:buChar char="-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ознакомления с публикациями, информационными статьями органов государственной власти;</a:t>
            </a:r>
          </a:p>
          <a:p>
            <a:pPr algn="just">
              <a:buFontTx/>
              <a:buChar char="-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поиска пропавшего питомца;</a:t>
            </a:r>
          </a:p>
          <a:p>
            <a:pPr algn="just">
              <a:buFontTx/>
              <a:buChar char="-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приобретения животного из приюта;</a:t>
            </a:r>
          </a:p>
          <a:p>
            <a:pPr algn="just">
              <a:buFontTx/>
              <a:buChar char="-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информации об организациях,  занимающихся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предпринимательской деятельностью в области ветеринарии,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сфере продажи товаров и оказания услуг для домашних животных,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осуществляющих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по отлову, содержанию животных без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владельцев;</a:t>
            </a:r>
          </a:p>
          <a:p>
            <a:pPr algn="just">
              <a:buFontTx/>
              <a:buChar char="-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подачи заявки на отлов  агрессивных животных, ознакомления с графиком отлова животных без владельцев;</a:t>
            </a:r>
          </a:p>
          <a:p>
            <a:pPr algn="just">
              <a:buFontTx/>
              <a:buChar char="-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записи 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регистрацию/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чипирование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домашнего животного;</a:t>
            </a:r>
          </a:p>
          <a:p>
            <a:pPr algn="just">
              <a:buFontTx/>
              <a:buChar char="-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поиска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просмотра полученных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уведомлений.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Tx/>
              <a:buChar char="-"/>
            </a:pPr>
            <a:endParaRPr lang="ru-RU" u="sng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endParaRPr lang="ru-RU" u="sng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63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6984" y="1302603"/>
            <a:ext cx="3832865" cy="5256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50520" y="1173480"/>
            <a:ext cx="685618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3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АИС «Домашние животные» </a:t>
            </a:r>
            <a:r>
              <a:rPr lang="ru-RU" sz="2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предоставляет возможность регистрации и внесения данных о  животных без владельцев, в том числе о проведенной стерилизации, вакцинации, идентификации, о месте отлова и  выпуска по программе «Отлов-Стерилизация-Вакцинация-Возврат животных без владельцев» (ОСВВ), а также  учета объема предоставленных субвенций и учета объема услуг, оказанных в рамках предоставленных субвенций.</a:t>
            </a:r>
          </a:p>
          <a:p>
            <a:pPr algn="just"/>
            <a:r>
              <a:rPr lang="ru-RU" sz="23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период работы прототипа программы с мая 2020 года внесены данные о мероприятиях, проведенных с 293 отловленными собаками и 17 кошками без владельцев.  </a:t>
            </a:r>
          </a:p>
          <a:p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22960" y="121921"/>
            <a:ext cx="10515600" cy="85343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 от внедрения АИС 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«Домашние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животные» на деятельность по обращению с животными без владельцев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08260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881223" y="441960"/>
            <a:ext cx="8128807" cy="44653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Внедрение единой целостной системы и общей базы учета всех домашних животных и животных без владельцев Ханты-Мансийского автономного округа-Югры позволит: 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-повысить эффективность деятельности по выявлению, предупреждению, локализации распространения заболеваний, в том числе общих для домашних животных и человека, 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-повысить уровень информированности населения в области обращения с животными;</a:t>
            </a:r>
          </a:p>
          <a:p>
            <a:pPr algn="just">
              <a:buFontTx/>
              <a:buChar char="-"/>
            </a:pPr>
            <a:endParaRPr lang="ru-RU" u="sng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596"/>
          <a:stretch/>
        </p:blipFill>
        <p:spPr>
          <a:xfrm>
            <a:off x="338516" y="293427"/>
            <a:ext cx="3542708" cy="4464000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204716" y="2790107"/>
            <a:ext cx="11805314" cy="35499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 smtClean="0">
              <a:solidFill>
                <a:srgbClr val="1F4E79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solidFill>
                <a:srgbClr val="1F4E79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 smtClean="0">
              <a:solidFill>
                <a:srgbClr val="1F4E79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solidFill>
                <a:srgbClr val="1F4E79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 smtClean="0">
              <a:solidFill>
                <a:srgbClr val="1F4E79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solidFill>
                <a:srgbClr val="1F4E79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 smtClean="0">
              <a:solidFill>
                <a:srgbClr val="1F4E79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-повысить </a:t>
            </a:r>
            <a:r>
              <a:rPr lang="ru-RU" sz="2800" dirty="0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ответственного обращения с животными граждан;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smtClean="0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привести </a:t>
            </a:r>
            <a:r>
              <a:rPr lang="ru-RU" sz="2800" dirty="0">
                <a:solidFill>
                  <a:srgbClr val="1F4E7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снижению численности животных без владельцев на территории округа. 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68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608</TotalTime>
  <Words>208</Words>
  <Application>Microsoft Office PowerPoint</Application>
  <PresentationFormat>Произвольный</PresentationFormat>
  <Paragraphs>41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 ТЕРРИТОРИАЛЬНАЯ ИНФОРМАЦИОННАЯ СИСТЕМА ЮГРЫ АИС «ЕДИНАЯ ИНФОРМАЦИОННАЯ БАЗА ДОМАШНИХ ЖИВОТНЫХ И ЖИВОТНЫХ БЕЗ ВЛАДЕЛЬЦЕВ»  (АИС «Домашние животные»)  </vt:lpstr>
      <vt:lpstr>Презентация PowerPoint</vt:lpstr>
      <vt:lpstr>Презентация PowerPoint</vt:lpstr>
      <vt:lpstr>Участники АИС «Домашние животные»</vt:lpstr>
      <vt:lpstr>Что даст АИС «Домашние животные» населению Югры?</vt:lpstr>
      <vt:lpstr>Эффект от внедрения АИС «Домашние животные» на деятельность по обращению с животными без владельцев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ТЕРРИТОРИАЛЬНАЯ ИНФОРМАЦИОННАЯ СИСТЕМА ЮГРЫ АИС «ЕДИНАЯ ИНФОРМАЦИОННАЯ БАЗА ДОМАШНИХ ЖИВОТНЫХ И ЖИВОТНЫХ БЕЗ ВЛАДЕЛЬЦЕВ»  </dc:title>
  <dc:creator>Администратор</dc:creator>
  <cp:lastModifiedBy>Admin</cp:lastModifiedBy>
  <cp:revision>36</cp:revision>
  <dcterms:created xsi:type="dcterms:W3CDTF">2021-01-12T06:41:08Z</dcterms:created>
  <dcterms:modified xsi:type="dcterms:W3CDTF">2021-01-13T10:41:21Z</dcterms:modified>
</cp:coreProperties>
</file>